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94" r:id="rId2"/>
    <p:sldId id="295" r:id="rId3"/>
    <p:sldId id="278" r:id="rId4"/>
    <p:sldId id="298" r:id="rId5"/>
    <p:sldId id="301" r:id="rId6"/>
    <p:sldId id="299" r:id="rId7"/>
    <p:sldId id="300" r:id="rId8"/>
    <p:sldId id="302" r:id="rId9"/>
    <p:sldId id="279" r:id="rId10"/>
    <p:sldId id="292" r:id="rId11"/>
    <p:sldId id="296" r:id="rId12"/>
    <p:sldId id="297" r:id="rId13"/>
    <p:sldId id="286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6" autoAdjust="0"/>
    <p:restoredTop sz="94718" autoAdjust="0"/>
  </p:normalViewPr>
  <p:slideViewPr>
    <p:cSldViewPr>
      <p:cViewPr varScale="1">
        <p:scale>
          <a:sx n="129" d="100"/>
          <a:sy n="129" d="100"/>
        </p:scale>
        <p:origin x="-1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62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A5ED2-36B0-4C7D-A493-7DD9E2FC5994}" type="datetimeFigureOut">
              <a:rPr lang="en-US" smtClean="0"/>
              <a:pPr/>
              <a:t>16-03-08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5187-6175-463D-80A2-596ADB18E8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E6EACB8-F97C-4F88-92E7-9F064A0A5D44}" type="datetimeFigureOut">
              <a:rPr lang="en-US" smtClean="0"/>
              <a:pPr/>
              <a:t>16-03-08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ACB8-F97C-4F88-92E7-9F064A0A5D44}" type="datetimeFigureOut">
              <a:rPr lang="en-US" smtClean="0"/>
              <a:pPr/>
              <a:t>16-03-08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ACB8-F97C-4F88-92E7-9F064A0A5D44}" type="datetimeFigureOut">
              <a:rPr lang="en-US" smtClean="0"/>
              <a:pPr/>
              <a:t>16-03-08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ACB8-F97C-4F88-92E7-9F064A0A5D44}" type="datetimeFigureOut">
              <a:rPr lang="en-US" smtClean="0"/>
              <a:pPr/>
              <a:t>16-03-08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E6EACB8-F97C-4F88-92E7-9F064A0A5D44}" type="datetimeFigureOut">
              <a:rPr lang="en-US" smtClean="0"/>
              <a:pPr/>
              <a:t>16-03-08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ACB8-F97C-4F88-92E7-9F064A0A5D44}" type="datetimeFigureOut">
              <a:rPr lang="en-US" smtClean="0"/>
              <a:pPr/>
              <a:t>16-03-08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E6EACB8-F97C-4F88-92E7-9F064A0A5D44}" type="datetimeFigureOut">
              <a:rPr lang="en-US" smtClean="0"/>
              <a:pPr/>
              <a:t>16-03-08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ACB8-F97C-4F88-92E7-9F064A0A5D44}" type="datetimeFigureOut">
              <a:rPr lang="en-US" smtClean="0"/>
              <a:pPr/>
              <a:t>16-03-08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ACB8-F97C-4F88-92E7-9F064A0A5D44}" type="datetimeFigureOut">
              <a:rPr lang="en-US" smtClean="0"/>
              <a:pPr/>
              <a:t>16-03-08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ACB8-F97C-4F88-92E7-9F064A0A5D44}" type="datetimeFigureOut">
              <a:rPr lang="en-US" smtClean="0"/>
              <a:pPr/>
              <a:t>16-03-08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ACB8-F97C-4F88-92E7-9F064A0A5D44}" type="datetimeFigureOut">
              <a:rPr lang="en-US" smtClean="0"/>
              <a:pPr/>
              <a:t>16-03-08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ACB8-F97C-4F88-92E7-9F064A0A5D44}" type="datetimeFigureOut">
              <a:rPr lang="en-US" smtClean="0"/>
              <a:pPr/>
              <a:t>16-03-08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ACB8-F97C-4F88-92E7-9F064A0A5D44}" type="datetimeFigureOut">
              <a:rPr lang="en-US" smtClean="0"/>
              <a:pPr/>
              <a:t>16-03-08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E6EACB8-F97C-4F88-92E7-9F064A0A5D44}" type="datetimeFigureOut">
              <a:rPr lang="en-US" smtClean="0"/>
              <a:pPr/>
              <a:t>16-03-08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FB8F1E0-18DE-4264-B07C-992E99091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972671"/>
          </a:xfrm>
        </p:spPr>
        <p:txBody>
          <a:bodyPr/>
          <a:lstStyle/>
          <a:p>
            <a:r>
              <a:rPr lang="en-US" dirty="0" smtClean="0"/>
              <a:t>The Voyageurs</a:t>
            </a:r>
            <a:endParaRPr lang="en-US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Voyageurs0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896912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3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oyageurs Canoes00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12" b="-145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329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972671"/>
          </a:xfrm>
        </p:spPr>
        <p:txBody>
          <a:bodyPr/>
          <a:lstStyle/>
          <a:p>
            <a:r>
              <a:rPr lang="en-US" dirty="0" smtClean="0"/>
              <a:t>Lachine</a:t>
            </a:r>
            <a:endParaRPr lang="en-US" dirty="0"/>
          </a:p>
        </p:txBody>
      </p:sp>
      <p:pic>
        <p:nvPicPr>
          <p:cNvPr id="4" name="Content Placeholder 3" descr="Voyageurs Lachine00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5" r="-4495"/>
          <a:stretch>
            <a:fillRect/>
          </a:stretch>
        </p:blipFill>
        <p:spPr>
          <a:xfrm>
            <a:off x="-228600" y="1219200"/>
            <a:ext cx="9529848" cy="5105400"/>
          </a:xfrm>
        </p:spPr>
      </p:pic>
    </p:spTree>
    <p:extLst>
      <p:ext uri="{BB962C8B-B14F-4D97-AF65-F5344CB8AC3E}">
        <p14:creationId xmlns:p14="http://schemas.microsoft.com/office/powerpoint/2010/main" val="385645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oyageurs Lachine00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03" r="-43903"/>
          <a:stretch>
            <a:fillRect/>
          </a:stretch>
        </p:blipFill>
        <p:spPr>
          <a:xfrm>
            <a:off x="-1676400" y="76200"/>
            <a:ext cx="12420600" cy="6654055"/>
          </a:xfrm>
        </p:spPr>
      </p:pic>
    </p:spTree>
    <p:extLst>
      <p:ext uri="{BB962C8B-B14F-4D97-AF65-F5344CB8AC3E}">
        <p14:creationId xmlns:p14="http://schemas.microsoft.com/office/powerpoint/2010/main" val="192365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chine Photos 2013 (10 of 14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53" r="-12153"/>
          <a:stretch>
            <a:fillRect/>
          </a:stretch>
        </p:blipFill>
        <p:spPr>
          <a:xfrm>
            <a:off x="-609600" y="838200"/>
            <a:ext cx="10287000" cy="5486400"/>
          </a:xfrm>
        </p:spPr>
      </p:pic>
    </p:spTree>
    <p:extLst>
      <p:ext uri="{BB962C8B-B14F-4D97-AF65-F5344CB8AC3E}">
        <p14:creationId xmlns:p14="http://schemas.microsoft.com/office/powerpoint/2010/main" val="72386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chine Photos 2013 (14 of 14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53" r="-12153"/>
          <a:stretch>
            <a:fillRect/>
          </a:stretch>
        </p:blipFill>
        <p:spPr>
          <a:xfrm>
            <a:off x="-609600" y="762000"/>
            <a:ext cx="10287000" cy="5486400"/>
          </a:xfrm>
        </p:spPr>
      </p:pic>
    </p:spTree>
    <p:extLst>
      <p:ext uri="{BB962C8B-B14F-4D97-AF65-F5344CB8AC3E}">
        <p14:creationId xmlns:p14="http://schemas.microsoft.com/office/powerpoint/2010/main" val="398739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oyageurs0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8915400" cy="497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83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Voyageurs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Worked for the NWC</a:t>
            </a:r>
          </a:p>
          <a:p>
            <a:r>
              <a:rPr lang="en-US" sz="2400" dirty="0" smtClean="0"/>
              <a:t>Relied on canoes to transport furs and goods from Fort William to Montreal.</a:t>
            </a:r>
          </a:p>
          <a:p>
            <a:r>
              <a:rPr lang="en-US" sz="2400" dirty="0" smtClean="0"/>
              <a:t>Entire distance from the Rocky Mountains to Montreal could be travelled by water. It was very difficult and dangerous.</a:t>
            </a:r>
          </a:p>
          <a:p>
            <a:r>
              <a:rPr lang="en-US" sz="2400" dirty="0" smtClean="0"/>
              <a:t>The trip had two stages:</a:t>
            </a:r>
          </a:p>
          <a:p>
            <a:r>
              <a:rPr lang="en-US" sz="2400" b="1" dirty="0" smtClean="0"/>
              <a:t>Stage 1: </a:t>
            </a:r>
            <a:r>
              <a:rPr lang="en-US" sz="2400" dirty="0" smtClean="0"/>
              <a:t>from Montreal, they travelled up the Ottawa, across the </a:t>
            </a:r>
            <a:r>
              <a:rPr lang="en-US" sz="2400" dirty="0" err="1" smtClean="0"/>
              <a:t>Mattawa</a:t>
            </a:r>
            <a:r>
              <a:rPr lang="en-US" sz="2400" dirty="0" smtClean="0"/>
              <a:t>, Lake Nipissing, and the French River, then across the northern part of Georgian Bay and along the shore of Lake Superior to Grand Portage (Fort William).</a:t>
            </a:r>
          </a:p>
        </p:txBody>
      </p:sp>
    </p:spTree>
    <p:extLst>
      <p:ext uri="{BB962C8B-B14F-4D97-AF65-F5344CB8AC3E}">
        <p14:creationId xmlns:p14="http://schemas.microsoft.com/office/powerpoint/2010/main" val="211314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533400"/>
            <a:ext cx="8147051" cy="55927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Stage 2: </a:t>
            </a:r>
            <a:r>
              <a:rPr lang="en-US" sz="2400" dirty="0" smtClean="0"/>
              <a:t>trade goods loaded into smaller canoes, transported through the Lake of the Woods/Rainy River system to Lake Winnipeg, then on to the Saskatchewan and other rivers.</a:t>
            </a:r>
          </a:p>
          <a:p>
            <a:r>
              <a:rPr lang="en-US" sz="2400" dirty="0"/>
              <a:t>There were </a:t>
            </a:r>
            <a:r>
              <a:rPr lang="en-US" sz="2400" dirty="0" smtClean="0"/>
              <a:t>38 </a:t>
            </a:r>
            <a:r>
              <a:rPr lang="en-US" sz="2400" dirty="0"/>
              <a:t>portages between Fort William and Lachine! (near Montreal)</a:t>
            </a:r>
          </a:p>
          <a:p>
            <a:r>
              <a:rPr lang="en-US" sz="2400" dirty="0" smtClean="0"/>
              <a:t>During a portage, they would carry 55kg bales of goods known as </a:t>
            </a:r>
            <a:r>
              <a:rPr lang="en-US" sz="2400" i="1" dirty="0" smtClean="0"/>
              <a:t>pieces, </a:t>
            </a:r>
            <a:r>
              <a:rPr lang="en-US" sz="2400" dirty="0" smtClean="0"/>
              <a:t>through narrow trails, around waterfalls and rapids.</a:t>
            </a:r>
          </a:p>
          <a:p>
            <a:r>
              <a:rPr lang="en-US" sz="2400" dirty="0" smtClean="0"/>
              <a:t>Most Voyageurs could carry 2-3 bales at a time!</a:t>
            </a:r>
          </a:p>
          <a:p>
            <a:r>
              <a:rPr lang="en-US" sz="2400" dirty="0" smtClean="0"/>
              <a:t>Also had to carry their canoes until they joined the next river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896471"/>
          </a:xfrm>
        </p:spPr>
        <p:txBody>
          <a:bodyPr/>
          <a:lstStyle/>
          <a:p>
            <a:r>
              <a:rPr lang="en-US" dirty="0" smtClean="0"/>
              <a:t>Portage:</a:t>
            </a:r>
            <a:endParaRPr lang="en-US" dirty="0"/>
          </a:p>
        </p:txBody>
      </p:sp>
      <p:pic>
        <p:nvPicPr>
          <p:cNvPr id="4" name="Content Placeholder 3" descr="Portage00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63" r="-32063"/>
          <a:stretch>
            <a:fillRect/>
          </a:stretch>
        </p:blipFill>
        <p:spPr>
          <a:xfrm>
            <a:off x="-533400" y="1066800"/>
            <a:ext cx="10668000" cy="5715140"/>
          </a:xfrm>
        </p:spPr>
      </p:pic>
    </p:spTree>
    <p:extLst>
      <p:ext uri="{BB962C8B-B14F-4D97-AF65-F5344CB8AC3E}">
        <p14:creationId xmlns:p14="http://schemas.microsoft.com/office/powerpoint/2010/main" val="305308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457200"/>
            <a:ext cx="8147051" cy="5668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Were almost always </a:t>
            </a:r>
            <a:r>
              <a:rPr lang="en-US" sz="2800" i="1" dirty="0" err="1"/>
              <a:t>Canadiens</a:t>
            </a:r>
            <a:r>
              <a:rPr lang="en-US" sz="2800" i="1" dirty="0" smtClean="0"/>
              <a:t>.</a:t>
            </a:r>
          </a:p>
          <a:p>
            <a:r>
              <a:rPr lang="en-US" sz="2800" dirty="0" smtClean="0"/>
              <a:t>Distinguished themselves as either “pork-eaters”(worked from Great Lakes eastward), or “winterers” (west of the Great Lakes).</a:t>
            </a:r>
            <a:endParaRPr lang="en-US" sz="2800" dirty="0"/>
          </a:p>
          <a:p>
            <a:r>
              <a:rPr lang="en-US" sz="2800" dirty="0"/>
              <a:t>Famous for their strength and endurance.</a:t>
            </a:r>
          </a:p>
          <a:p>
            <a:r>
              <a:rPr lang="en-US" sz="2800" dirty="0"/>
              <a:t>Paddled for fifty minutes and hour, </a:t>
            </a:r>
            <a:r>
              <a:rPr lang="en-US" sz="2800" dirty="0" smtClean="0"/>
              <a:t>forty to fifty </a:t>
            </a:r>
            <a:r>
              <a:rPr lang="en-US" sz="2800" dirty="0"/>
              <a:t>strokes per minute, </a:t>
            </a:r>
            <a:r>
              <a:rPr lang="en-US" sz="2800" dirty="0" smtClean="0"/>
              <a:t>fourteen </a:t>
            </a:r>
            <a:r>
              <a:rPr lang="en-US" sz="2800" dirty="0"/>
              <a:t>hours per day!</a:t>
            </a:r>
          </a:p>
          <a:p>
            <a:r>
              <a:rPr lang="en-US" sz="2800" dirty="0"/>
              <a:t>Stopped only briefly for ten-minute smoke breaks known as “pipes”.</a:t>
            </a:r>
          </a:p>
          <a:p>
            <a:r>
              <a:rPr lang="en-US" sz="2800" dirty="0"/>
              <a:t>Sang songs to keep themselves entertained.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66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820271"/>
          </a:xfrm>
        </p:spPr>
        <p:txBody>
          <a:bodyPr/>
          <a:lstStyle/>
          <a:p>
            <a:r>
              <a:rPr lang="en-US" dirty="0" smtClean="0"/>
              <a:t>At camp: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990600"/>
            <a:ext cx="8147051" cy="5135563"/>
          </a:xfrm>
        </p:spPr>
        <p:txBody>
          <a:bodyPr/>
          <a:lstStyle/>
          <a:p>
            <a:r>
              <a:rPr lang="en-US" sz="2800" dirty="0" smtClean="0"/>
              <a:t>Main meal was cooked dried peas or cornmeal, mixed with water and bits of lard or </a:t>
            </a:r>
            <a:r>
              <a:rPr lang="en-US" sz="2800" i="1" dirty="0" smtClean="0"/>
              <a:t>pemmican</a:t>
            </a:r>
          </a:p>
          <a:p>
            <a:r>
              <a:rPr lang="en-US" sz="2800" dirty="0" smtClean="0"/>
              <a:t>Also made a type of bread called </a:t>
            </a:r>
            <a:r>
              <a:rPr lang="en-US" sz="2800" i="1" dirty="0" err="1" smtClean="0"/>
              <a:t>galette</a:t>
            </a:r>
            <a:r>
              <a:rPr lang="en-US" sz="2800" i="1" dirty="0" smtClean="0"/>
              <a:t>.</a:t>
            </a:r>
          </a:p>
          <a:p>
            <a:r>
              <a:rPr lang="en-US" sz="2800" dirty="0" smtClean="0"/>
              <a:t>After dinner, they smoked their pipes, told jokes, then went to sleep.</a:t>
            </a:r>
          </a:p>
          <a:p>
            <a:r>
              <a:rPr lang="en-US" sz="2800" dirty="0" smtClean="0"/>
              <a:t>Slept under their canoes for protection from the elements when necessary.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9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oyageur Camp00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4" r="-3924"/>
          <a:stretch>
            <a:fillRect/>
          </a:stretch>
        </p:blipFill>
        <p:spPr>
          <a:xfrm>
            <a:off x="0" y="914400"/>
            <a:ext cx="9245375" cy="4953000"/>
          </a:xfrm>
        </p:spPr>
      </p:pic>
    </p:spTree>
    <p:extLst>
      <p:ext uri="{BB962C8B-B14F-4D97-AF65-F5344CB8AC3E}">
        <p14:creationId xmlns:p14="http://schemas.microsoft.com/office/powerpoint/2010/main" val="256703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Voyageur 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47051" cy="4364598"/>
          </a:xfrm>
        </p:spPr>
        <p:txBody>
          <a:bodyPr>
            <a:normAutofit fontScale="62500" lnSpcReduction="20000"/>
          </a:bodyPr>
          <a:lstStyle/>
          <a:p>
            <a:r>
              <a:rPr lang="en-US" sz="4400" dirty="0" smtClean="0"/>
              <a:t>Known as </a:t>
            </a:r>
            <a:r>
              <a:rPr lang="en-US" sz="4400" dirty="0" err="1" smtClean="0"/>
              <a:t>Canots</a:t>
            </a:r>
            <a:r>
              <a:rPr lang="en-US" sz="4400" dirty="0" smtClean="0"/>
              <a:t> de </a:t>
            </a:r>
            <a:r>
              <a:rPr lang="en-US" sz="4400" dirty="0" err="1" smtClean="0"/>
              <a:t>Maitre</a:t>
            </a:r>
            <a:endParaRPr lang="en-US" sz="4400" dirty="0" smtClean="0"/>
          </a:p>
          <a:p>
            <a:r>
              <a:rPr lang="en-US" sz="4400" dirty="0" smtClean="0"/>
              <a:t>11 meters long, 1.5 meters wide, 12 person crew</a:t>
            </a:r>
          </a:p>
          <a:p>
            <a:r>
              <a:rPr lang="en-US" sz="4400" dirty="0" smtClean="0"/>
              <a:t>Up to 4000 kg of cargo</a:t>
            </a:r>
          </a:p>
          <a:p>
            <a:r>
              <a:rPr lang="en-US" sz="4400" dirty="0" smtClean="0"/>
              <a:t>Made of birch bark stretched over a wood frame</a:t>
            </a:r>
          </a:p>
          <a:p>
            <a:r>
              <a:rPr lang="en-US" sz="4400" dirty="0"/>
              <a:t>Paddled and portaged their canoes across thousands of kilometers of rivers and lakes between interior posts and the main depots of Fort William and Montreal</a:t>
            </a:r>
            <a:r>
              <a:rPr lang="en-US" sz="44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8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1828</TotalTime>
  <Words>396</Words>
  <Application>Microsoft Macintosh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Saddle</vt:lpstr>
      <vt:lpstr>The Voyageurs</vt:lpstr>
      <vt:lpstr>PowerPoint Presentation</vt:lpstr>
      <vt:lpstr>The Voyageurs</vt:lpstr>
      <vt:lpstr>PowerPoint Presentation</vt:lpstr>
      <vt:lpstr>Portage:</vt:lpstr>
      <vt:lpstr>PowerPoint Presentation</vt:lpstr>
      <vt:lpstr>At camp:</vt:lpstr>
      <vt:lpstr>PowerPoint Presentation</vt:lpstr>
      <vt:lpstr>Voyageur Canoes</vt:lpstr>
      <vt:lpstr>PowerPoint Presentation</vt:lpstr>
      <vt:lpstr>Lachine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Fur Trade</dc:title>
  <dc:creator>Jacqueline</dc:creator>
  <cp:lastModifiedBy>Dan Kramar</cp:lastModifiedBy>
  <cp:revision>149</cp:revision>
  <dcterms:created xsi:type="dcterms:W3CDTF">2011-10-22T02:57:41Z</dcterms:created>
  <dcterms:modified xsi:type="dcterms:W3CDTF">2016-03-09T04:24:38Z</dcterms:modified>
</cp:coreProperties>
</file>